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7" r:id="rId2"/>
    <p:sldId id="300" r:id="rId3"/>
    <p:sldId id="282" r:id="rId4"/>
    <p:sldId id="284" r:id="rId5"/>
    <p:sldId id="285" r:id="rId6"/>
    <p:sldId id="289" r:id="rId7"/>
    <p:sldId id="291" r:id="rId8"/>
    <p:sldId id="294" r:id="rId9"/>
    <p:sldId id="296" r:id="rId10"/>
    <p:sldId id="292" r:id="rId11"/>
    <p:sldId id="297" r:id="rId12"/>
    <p:sldId id="293" r:id="rId13"/>
    <p:sldId id="295" r:id="rId14"/>
    <p:sldId id="299" r:id="rId15"/>
    <p:sldId id="298" r:id="rId16"/>
    <p:sldId id="286" r:id="rId17"/>
    <p:sldId id="290" r:id="rId18"/>
    <p:sldId id="287" r:id="rId19"/>
    <p:sldId id="288" r:id="rId20"/>
    <p:sldId id="278" r:id="rId21"/>
  </p:sldIdLst>
  <p:sldSz cx="9144000" cy="6858000" type="screen4x3"/>
  <p:notesSz cx="6805613" cy="9939338"/>
  <p:embeddedFontLst>
    <p:embeddedFont>
      <p:font typeface="나눔고딕" panose="020D0604000000000000" pitchFamily="50" charset="-127"/>
      <p:regular r:id="rId24"/>
      <p:bold r:id="rId25"/>
    </p:embeddedFont>
    <p:embeddedFont>
      <p:font typeface="배달의민족 한나체 Air" panose="020B0600000101010101" pitchFamily="50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6">
          <p15:clr>
            <a:srgbClr val="A4A3A4"/>
          </p15:clr>
        </p15:guide>
        <p15:guide id="2" orient="horz" pos="1164">
          <p15:clr>
            <a:srgbClr val="A4A3A4"/>
          </p15:clr>
        </p15:guide>
        <p15:guide id="3" orient="horz" pos="278">
          <p15:clr>
            <a:srgbClr val="A4A3A4"/>
          </p15:clr>
        </p15:guide>
        <p15:guide id="4" orient="horz" pos="848">
          <p15:clr>
            <a:srgbClr val="A4A3A4"/>
          </p15:clr>
        </p15:guide>
        <p15:guide id="5" orient="horz" pos="1348">
          <p15:clr>
            <a:srgbClr val="A4A3A4"/>
          </p15:clr>
        </p15:guide>
        <p15:guide id="6" orient="horz" pos="559">
          <p15:clr>
            <a:srgbClr val="A4A3A4"/>
          </p15:clr>
        </p15:guide>
        <p15:guide id="7" orient="horz" pos="3866">
          <p15:clr>
            <a:srgbClr val="A4A3A4"/>
          </p15:clr>
        </p15:guide>
        <p15:guide id="8" orient="horz" pos="1664">
          <p15:clr>
            <a:srgbClr val="A4A3A4"/>
          </p15:clr>
        </p15:guide>
        <p15:guide id="9" pos="2894">
          <p15:clr>
            <a:srgbClr val="A4A3A4"/>
          </p15:clr>
        </p15:guide>
        <p15:guide id="10" pos="5528">
          <p15:clr>
            <a:srgbClr val="A4A3A4"/>
          </p15:clr>
        </p15:guide>
        <p15:guide id="11" pos="230">
          <p15:clr>
            <a:srgbClr val="A4A3A4"/>
          </p15:clr>
        </p15:guide>
        <p15:guide id="12" pos="1562">
          <p15:clr>
            <a:srgbClr val="A4A3A4"/>
          </p15:clr>
        </p15:guide>
        <p15:guide id="13" pos="4226">
          <p15:clr>
            <a:srgbClr val="A4A3A4"/>
          </p15:clr>
        </p15:guide>
        <p15:guide id="14" pos="900">
          <p15:clr>
            <a:srgbClr val="A4A3A4"/>
          </p15:clr>
        </p15:guide>
        <p15:guide id="15" pos="4910">
          <p15:clr>
            <a:srgbClr val="A4A3A4"/>
          </p15:clr>
        </p15:guide>
        <p15:guide id="16" pos="1233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314E"/>
    <a:srgbClr val="3D3C3E"/>
    <a:srgbClr val="063656"/>
    <a:srgbClr val="08456E"/>
    <a:srgbClr val="569CF0"/>
    <a:srgbClr val="8DBDF7"/>
    <a:srgbClr val="5DAAFF"/>
    <a:srgbClr val="47B0FF"/>
    <a:srgbClr val="E3EAF5"/>
    <a:srgbClr val="DDE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56" autoAdjust="0"/>
    <p:restoredTop sz="86364" autoAdjust="0"/>
  </p:normalViewPr>
  <p:slideViewPr>
    <p:cSldViewPr snapToGrid="0">
      <p:cViewPr varScale="1">
        <p:scale>
          <a:sx n="68" d="100"/>
          <a:sy n="68" d="100"/>
        </p:scale>
        <p:origin x="-102" y="-1032"/>
      </p:cViewPr>
      <p:guideLst>
        <p:guide orient="horz" pos="2166"/>
        <p:guide orient="horz" pos="1164"/>
        <p:guide orient="horz" pos="278"/>
        <p:guide orient="horz" pos="848"/>
        <p:guide orient="horz" pos="1348"/>
        <p:guide orient="horz" pos="559"/>
        <p:guide orient="horz" pos="3866"/>
        <p:guide orient="horz" pos="1664"/>
        <p:guide pos="2894"/>
        <p:guide pos="5528"/>
        <p:guide pos="230"/>
        <p:guide pos="1562"/>
        <p:guide pos="4226"/>
        <p:guide pos="900"/>
        <p:guide pos="4910"/>
        <p:guide pos="1233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31"/>
        <p:guide pos="2144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207F23D9-DF40-4811-9C78-A2E2A32398DD}" type="datetimeFigureOut">
              <a:rPr lang="ko-KR" altLang="en-US" smtClean="0"/>
              <a:pPr/>
              <a:t>2019-06-28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4DD6E7B0-61C4-474B-96F1-99E4547EAD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5996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F3AF6795-A612-454E-AF7A-9192B1BEBB13}" type="datetimeFigureOut">
              <a:rPr lang="ko-KR" altLang="en-US" smtClean="0"/>
              <a:pPr/>
              <a:t>2019-06-28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0" tIns="45775" rIns="91550" bIns="4577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550" tIns="45775" rIns="91550" bIns="45775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A0A51D67-0C14-4576-BCC5-A508196B7B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304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9998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9998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7953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063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920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365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908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2019-06-28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59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제목을 입력하세요</a:t>
            </a:r>
            <a:endParaRPr lang="en-US" altLang="ko-KR" dirty="0"/>
          </a:p>
          <a:p>
            <a:pPr lvl="0"/>
            <a:endParaRPr lang="ko-KR" altLang="en-US" dirty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2019-06-28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1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내용을 입력하십시오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2019-06-28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2019-06-28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2019-06-28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2019-06-28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53649"/>
            <a:ext cx="7772400" cy="1969017"/>
          </a:xfrm>
        </p:spPr>
        <p:txBody>
          <a:bodyPr anchor="t">
            <a:normAutofit/>
          </a:bodyPr>
          <a:lstStyle/>
          <a:p>
            <a:pPr algn="l"/>
            <a:r>
              <a:rPr lang="en-US" altLang="ko-KR" sz="5400" b="1" spc="-2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COM_STAT</a:t>
            </a:r>
            <a:br>
              <a:rPr lang="en-US" altLang="ko-KR" sz="5400" b="1" spc="-2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sz="5400" b="1" spc="-2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 </a:t>
            </a:r>
            <a:r>
              <a:rPr lang="en-US" altLang="ko-KR" sz="3600" b="1" spc="-2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Your Computer’s Feeling</a:t>
            </a:r>
            <a:endParaRPr lang="ko-KR" altLang="en-US" sz="5400" b="1" spc="-2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2160240" cy="1752600"/>
          </a:xfrm>
          <a:ln>
            <a:noFill/>
          </a:ln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2019.06</a:t>
            </a:r>
          </a:p>
          <a:p>
            <a:pPr algn="l">
              <a:lnSpc>
                <a:spcPct val="150000"/>
              </a:lnSpc>
            </a:pPr>
            <a:r>
              <a:rPr lang="en-US" altLang="ko-KR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T4IR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강태형</a:t>
            </a:r>
            <a:endParaRPr lang="en-US" altLang="ko-KR" sz="1200" b="1" spc="-50" dirty="0">
              <a:solidFill>
                <a:schemeClr val="tx1">
                  <a:lumMod val="75000"/>
                  <a:lumOff val="2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부제목 2"/>
          <p:cNvSpPr txBox="1">
            <a:spLocks/>
          </p:cNvSpPr>
          <p:nvPr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ko-KR" altLang="en-US" sz="800" u="sng" spc="-20" dirty="0">
              <a:solidFill>
                <a:srgbClr val="4495D2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메뉴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Stats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8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6027507" y="2926080"/>
            <a:ext cx="2805784" cy="21804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en-US" altLang="ko-KR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Cxt_switches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Interrupts</a:t>
            </a:r>
          </a:p>
          <a:p>
            <a:pPr marL="0" indent="180975"/>
            <a:r>
              <a:rPr lang="en-US" altLang="ko-KR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Syscalls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부팅 이후의 수치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03" y="2538732"/>
            <a:ext cx="5503274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30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용어설명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Stats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9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488702" y="2053883"/>
            <a:ext cx="8158202" cy="386861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Context switches</a:t>
            </a:r>
          </a:p>
          <a:p>
            <a:pPr marL="400050" lvl="1" indent="180975"/>
            <a:r>
              <a:rPr lang="en-US" altLang="ko-KR" sz="24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현재 진행하고 있는 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Task(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프로세스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스레드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상태를 저장하고 다음 진행할 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Task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상태 값을 읽어 적용하는 과정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00050" lvl="1" indent="180975"/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말 그대로 단위시간 내에서 작업을 얼마나 바꾸고 있느냐의 횟수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!</a:t>
            </a: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System calls</a:t>
            </a:r>
          </a:p>
          <a:p>
            <a:pPr marL="400050" lvl="1" indent="180975"/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프로세스가 하드웨어에 직접 접근해서 필요한 기능을 사용하는 횟수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Interrupt</a:t>
            </a:r>
          </a:p>
          <a:p>
            <a:pPr marL="400050" lvl="1" indent="180975"/>
            <a:r>
              <a:rPr lang="en-US" altLang="ko-KR" sz="20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</a:t>
            </a:r>
            <a:r>
              <a:rPr lang="ko-KR" altLang="en-US" sz="24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충돌 횟수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1798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메뉴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&amp; RAM Usage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6055803" y="3179298"/>
            <a:ext cx="2805784" cy="15755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&amp; RAM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실시간 시각화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자동 메일 기능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03" y="2299927"/>
            <a:ext cx="5449775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790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메뉴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&amp; RAM Usage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11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6055803" y="2686929"/>
            <a:ext cx="2805784" cy="2720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&amp; RAM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실시간 시각화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자동 메일 기능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현재 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상황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색깔로 시각화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03" y="2386412"/>
            <a:ext cx="554353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571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메뉴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&amp; RAM Usage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11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녹화_2019_06_28_10_20_46_353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5821" y="1930400"/>
            <a:ext cx="7303963" cy="385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829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메뉴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Warning Email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12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2199690" y="5083638"/>
            <a:ext cx="4692786" cy="1021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ko-KR" altLang="en-US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임계점을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넘으면 자동 메일 전송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55" y="1909319"/>
            <a:ext cx="8714327" cy="278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68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파일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5400" b="1" spc="-150" dirty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 </a:t>
            </a:r>
            <a:r>
              <a:rPr lang="ko-KR" altLang="en-US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기술 및 라이브러리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13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339965" y="2148650"/>
            <a:ext cx="8470547" cy="3382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en-US" altLang="ko-KR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Python</a:t>
            </a: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3.7</a:t>
            </a:r>
          </a:p>
          <a:p>
            <a:pPr marL="0" indent="180975"/>
            <a:r>
              <a:rPr lang="en-US" altLang="ko-KR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Matplotlib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: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수치 동적 </a:t>
            </a: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시각화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err="1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Psutil</a:t>
            </a: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Library :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시스템 </a:t>
            </a: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정보 확인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Tkinter</a:t>
            </a: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GUI </a:t>
            </a: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구성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PIL</a:t>
            </a: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Library</a:t>
            </a: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이미지 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I/O (Color Image File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읽기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endParaRPr lang="en-US" altLang="ko-KR" sz="24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Threading :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반복 작업을 일정 주기로 실행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5860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파일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5400" b="1" spc="-150" dirty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 기술 및 라이브러리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14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339965" y="2148650"/>
            <a:ext cx="8470547" cy="38019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Time :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현재 시각 확인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Datetime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: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현재 날짜 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시각 확인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Platform :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컴퓨터 정보 확인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Cv2 :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영상처리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Numpy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: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이미지 처리 고성능화</a:t>
            </a:r>
            <a:endParaRPr lang="en-US" altLang="ko-KR" sz="24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Shutil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: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시스템 잔여 메모리 확인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Smtplib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: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메일 전송 자동화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5866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파일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코드 구성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15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339965" y="2148650"/>
            <a:ext cx="8470547" cy="3382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클래스 </a:t>
            </a:r>
            <a:r>
              <a:rPr lang="ko-KR" altLang="en-US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선언부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00050" lvl="1" indent="180975"/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Tkinter.Tk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상속한 클래스를 생성하여 메인 윈도우 구성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00050" lvl="1" indent="180975"/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Tkinter.Frame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을 상속한 클래스를 구성하여 각 페이지 제작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메인 </a:t>
            </a:r>
            <a:r>
              <a:rPr lang="ko-KR" altLang="en-US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코드부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00050" lvl="1" indent="180975"/>
            <a:r>
              <a:rPr lang="en-US" altLang="ko-KR" sz="20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객체 생성 후 실행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3658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추가 사항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5400" b="1" spc="-150" dirty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추가 </a:t>
            </a:r>
            <a:r>
              <a:rPr lang="ko-KR" altLang="en-US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업데이트 </a:t>
            </a:r>
            <a:r>
              <a:rPr lang="ko-KR" altLang="en-US" sz="5400" b="1" spc="-150" dirty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사항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339965" y="2148650"/>
            <a:ext cx="8470547" cy="33821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180975">
              <a:buFont typeface="Arial" pitchFamily="34" charset="0"/>
              <a:buChar char="•"/>
            </a:pPr>
            <a:r>
              <a:rPr lang="ko-KR" altLang="en-US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전압</a:t>
            </a:r>
            <a:r>
              <a:rPr lang="en-US" altLang="ko-KR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온도</a:t>
            </a:r>
            <a:r>
              <a:rPr lang="en-US" altLang="ko-KR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팬 속도</a:t>
            </a:r>
            <a:r>
              <a:rPr lang="en-US" altLang="ko-KR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등 하드웨어 지표 </a:t>
            </a:r>
            <a:r>
              <a:rPr lang="ko-KR" altLang="en-US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추가</a:t>
            </a:r>
            <a:endParaRPr lang="en-US" altLang="ko-KR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lvl="1" indent="180975">
              <a:buFont typeface="Arial" pitchFamily="34" charset="0"/>
              <a:buChar char="•"/>
            </a:pPr>
            <a:r>
              <a:rPr lang="en-US" altLang="ko-KR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GPU, </a:t>
            </a:r>
            <a:r>
              <a:rPr lang="ko-KR" altLang="en-US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네트워크 사용량 추가</a:t>
            </a:r>
            <a:endParaRPr lang="en-US" altLang="ko-KR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lvl="1" indent="180975">
              <a:buFont typeface="Arial" pitchFamily="34" charset="0"/>
              <a:buChar char="•"/>
            </a:pPr>
            <a:r>
              <a:rPr lang="ko-KR" altLang="en-US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네트워크 동적 지표 시각화 </a:t>
            </a:r>
            <a:endParaRPr lang="en-US" altLang="ko-KR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lvl="1" indent="180975">
              <a:buFont typeface="Arial" pitchFamily="34" charset="0"/>
              <a:buChar char="•"/>
            </a:pPr>
            <a:r>
              <a:rPr lang="ko-KR" altLang="en-US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메일 기능 업그레이드</a:t>
            </a:r>
            <a:endParaRPr lang="en-US" altLang="ko-KR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00050" lvl="2" indent="180975"/>
            <a:r>
              <a:rPr lang="en-US" altLang="ko-KR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UI</a:t>
            </a:r>
            <a:r>
              <a:rPr lang="ko-KR" altLang="en-US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에서 임계 </a:t>
            </a:r>
            <a:r>
              <a:rPr lang="en-US" altLang="ko-KR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</a:t>
            </a:r>
            <a:r>
              <a:rPr lang="ko-KR" altLang="en-US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점유율</a:t>
            </a:r>
            <a:r>
              <a:rPr lang="en-US" altLang="ko-KR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임계 시간 설정 </a:t>
            </a:r>
            <a:r>
              <a:rPr lang="ko-KR" altLang="en-US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가능히</a:t>
            </a:r>
            <a:endParaRPr lang="en-US" altLang="ko-KR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메모리 사용량 시각화 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파이 그래프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알림 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카카오톡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등 상용 메신저 이용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8283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개요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 Page Summary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0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908070" y="3822763"/>
            <a:ext cx="7042130" cy="2129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하드웨어 수치를 실시간으로 시각화 및 표시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일정 수치를 초과하면 사용자에게 알림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하드웨어 상태에 따라 색깔이 변해서 사용자가 상황을 더욱 직관적으로 받아들일 수 있음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979" y="1706422"/>
            <a:ext cx="3700312" cy="195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604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425349"/>
            <a:ext cx="3474171" cy="10417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000" b="1" spc="-250" dirty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감사합니다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개요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5400" b="1" spc="-150" dirty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제작 배경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 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339965" y="2148650"/>
            <a:ext cx="8470547" cy="33821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현실적으로 실용적인 프로그램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하드웨어 수치들을 구할 수 있는 프로그램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영상처리 기법을 함께 적용할 수 있는 프로그램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사용자에게 알림을 줄 수 있는 프로그램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0" algn="r">
              <a:buNone/>
            </a:pP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을 단지 수치만 보여주는 게 아니라 재미있게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0" algn="r">
              <a:buNone/>
            </a:pP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제작하고 싶습니다</a:t>
            </a:r>
            <a:r>
              <a:rPr lang="en-US" altLang="ko-KR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7032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개요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5400" b="1" spc="-150" dirty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기본 기능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16</a:t>
            </a: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339965" y="2148650"/>
            <a:ext cx="8470547" cy="3382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en-US" altLang="ko-KR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CPU, RAM, HARD </a:t>
            </a: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등 하드웨어 수치를 확인할 수 있는 기능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위의 수치를 </a:t>
            </a:r>
            <a:r>
              <a:rPr lang="ko-KR" altLang="en-US" sz="2800" dirty="0" err="1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시각화하는</a:t>
            </a: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기능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위의 수치에 </a:t>
            </a:r>
            <a:r>
              <a:rPr lang="ko-KR" altLang="en-US" sz="280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따라 </a:t>
            </a:r>
            <a:r>
              <a:rPr lang="ko-KR" altLang="en-US" sz="280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로드한 이미지의 </a:t>
            </a:r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RGB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컬러가 변하는 </a:t>
            </a:r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ko-KR" altLang="en-US" sz="28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일정 수치가 넘었을 경우 사용자에게 알림을 전송하는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</a:t>
            </a:r>
            <a:endParaRPr lang="en-US" altLang="ko-KR" sz="28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00050" lvl="1" indent="180975"/>
            <a:r>
              <a:rPr lang="en-US" altLang="ko-KR" sz="24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메일 전송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메신저 전송 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추가예정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endParaRPr lang="en-US" altLang="ko-KR" sz="24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0" algn="r">
              <a:buNone/>
            </a:pP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3042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메뉴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ko-KR" altLang="en-US" sz="5400" b="1" spc="-150" dirty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메뉴 구성도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16</a:t>
            </a: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339965" y="2148650"/>
            <a:ext cx="8470547" cy="3382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 </a:t>
            </a:r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페이지로 구성</a:t>
            </a:r>
            <a:endParaRPr lang="en-US" altLang="ko-KR" sz="28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00050" lvl="1" indent="180975"/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홈 페이지 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Computer Specification</a:t>
            </a:r>
          </a:p>
          <a:p>
            <a:pPr marL="400050" lvl="1" indent="180975"/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Static Indications : 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정적 하드웨어 요소들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00050" lvl="1" indent="180975"/>
            <a:r>
              <a:rPr lang="en-US" altLang="ko-KR" sz="24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Times : CPU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 각 작업에 사용된 시간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00050" lvl="1" indent="180975"/>
            <a:r>
              <a:rPr lang="en-US" altLang="ko-KR" sz="24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Stats</a:t>
            </a:r>
          </a:p>
          <a:p>
            <a:pPr marL="400050" lvl="1" indent="180975"/>
            <a:r>
              <a:rPr lang="en-US" altLang="ko-KR" sz="24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&amp; RAM Usage</a:t>
            </a:r>
          </a:p>
        </p:txBody>
      </p:sp>
    </p:spTree>
    <p:extLst>
      <p:ext uri="{BB962C8B-B14F-4D97-AF65-F5344CB8AC3E}">
        <p14:creationId xmlns:p14="http://schemas.microsoft.com/office/powerpoint/2010/main" val="1160401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메뉴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5400" b="1" spc="-150" dirty="0" err="1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HomePage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16</a:t>
            </a: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6291770" y="3144293"/>
            <a:ext cx="2805784" cy="1287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Basic Computer Specifications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00050" lvl="1" indent="0">
              <a:buNone/>
            </a:pPr>
            <a:endParaRPr lang="en-US" altLang="ko-KR" sz="2400" dirty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03" y="2347941"/>
            <a:ext cx="5480388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186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메뉴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Static Indications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 / 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6055803" y="3656908"/>
            <a:ext cx="2805784" cy="643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ko-KR" altLang="en-US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정적 하드웨어수치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03" y="2538732"/>
            <a:ext cx="5503274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379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메뉴 구성도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6995120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Times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6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6055803" y="2940148"/>
            <a:ext cx="2805784" cy="21242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User</a:t>
            </a: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System</a:t>
            </a: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Idle</a:t>
            </a: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Interrupt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03" y="2538732"/>
            <a:ext cx="5455384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790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3455" y="195231"/>
            <a:ext cx="1584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용어설</a:t>
            </a:r>
            <a:r>
              <a:rPr lang="ko-KR" altLang="en-US" sz="14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명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제목 1"/>
          <p:cNvSpPr>
            <a:spLocks noGrp="1"/>
          </p:cNvSpPr>
          <p:nvPr>
            <p:ph type="title"/>
          </p:nvPr>
        </p:nvSpPr>
        <p:spPr>
          <a:xfrm>
            <a:off x="256544" y="744516"/>
            <a:ext cx="8103968" cy="580926"/>
          </a:xfrm>
        </p:spPr>
        <p:txBody>
          <a:bodyPr>
            <a:noAutofit/>
          </a:bodyPr>
          <a:lstStyle/>
          <a:p>
            <a:pPr algn="l"/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 Times (</a:t>
            </a:r>
            <a:r>
              <a:rPr lang="ko-KR" altLang="en-US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단위 </a:t>
            </a:r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5400" b="1" spc="-150" dirty="0" err="1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클락틱</a:t>
            </a:r>
            <a:r>
              <a:rPr lang="en-US" altLang="ko-KR" sz="5400" b="1" spc="-150" dirty="0" smtClean="0">
                <a:solidFill>
                  <a:schemeClr val="accent4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endParaRPr lang="ko-KR" altLang="en-US" sz="5400" b="1" spc="-150" dirty="0">
              <a:solidFill>
                <a:schemeClr val="accent4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7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16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488702" y="2053883"/>
            <a:ext cx="8158202" cy="38686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User</a:t>
            </a:r>
          </a:p>
          <a:p>
            <a:pPr marL="400050" lvl="1" indent="180975"/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CPU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 사용자 공간에서 코드를 실행할 때 바쁜 시간의 양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System</a:t>
            </a:r>
          </a:p>
          <a:p>
            <a:pPr marL="400050" lvl="1" indent="180975"/>
            <a:r>
              <a:rPr lang="en-US" altLang="ko-KR" sz="24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 </a:t>
            </a:r>
            <a:r>
              <a:rPr lang="ko-KR" altLang="en-US" sz="24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커널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공간에서 코드를 실행할 때 바쁜 시간의 양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Idle</a:t>
            </a:r>
          </a:p>
          <a:p>
            <a:pPr marL="400050" lvl="1" indent="180975"/>
            <a:r>
              <a:rPr lang="en-US" altLang="ko-KR" sz="24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 바쁘지 않은 시간의 양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0" indent="180975"/>
            <a:r>
              <a:rPr lang="en-US" altLang="ko-KR" sz="28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Interrupt</a:t>
            </a:r>
          </a:p>
          <a:p>
            <a:pPr marL="400050" lvl="1" indent="180975"/>
            <a:r>
              <a:rPr lang="en-US" altLang="ko-KR" sz="20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CPU</a:t>
            </a:r>
            <a:r>
              <a:rPr lang="ko-KR" altLang="en-US" sz="2400" dirty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err="1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충돌때문에</a:t>
            </a:r>
            <a:r>
              <a:rPr lang="ko-KR" altLang="en-US" sz="2400" dirty="0" smtClean="0">
                <a:solidFill>
                  <a:srgbClr val="3D3C3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사용한 시간의 양</a:t>
            </a:r>
            <a:endParaRPr lang="en-US" altLang="ko-KR" sz="2400" dirty="0" smtClean="0">
              <a:solidFill>
                <a:srgbClr val="3D3C3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9223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3588</TotalTime>
  <Words>567</Words>
  <Application>Microsoft Office PowerPoint</Application>
  <PresentationFormat>화면 슬라이드 쇼(4:3)</PresentationFormat>
  <Paragraphs>159</Paragraphs>
  <Slides>20</Slides>
  <Notes>20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굴림</vt:lpstr>
      <vt:lpstr>Arial</vt:lpstr>
      <vt:lpstr>Wingdings</vt:lpstr>
      <vt:lpstr>나눔고딕</vt:lpstr>
      <vt:lpstr>배달의민족 한나체 Air</vt:lpstr>
      <vt:lpstr>맑은 고딕</vt:lpstr>
      <vt:lpstr>Office 테마</vt:lpstr>
      <vt:lpstr>COM_STAT - Your Computer’s Feeling</vt:lpstr>
      <vt:lpstr>1 Page Summary</vt:lpstr>
      <vt:lpstr>제작 배경</vt:lpstr>
      <vt:lpstr>기본 기능</vt:lpstr>
      <vt:lpstr>메뉴 구성도</vt:lpstr>
      <vt:lpstr>HomePage</vt:lpstr>
      <vt:lpstr>Static Indications</vt:lpstr>
      <vt:lpstr>CPU Times</vt:lpstr>
      <vt:lpstr>CPU Times (단위 : 클락틱)</vt:lpstr>
      <vt:lpstr>CPU Stats</vt:lpstr>
      <vt:lpstr>CPU Stats</vt:lpstr>
      <vt:lpstr>CPU &amp; RAM Usage</vt:lpstr>
      <vt:lpstr>CPU &amp; RAM Usage</vt:lpstr>
      <vt:lpstr>CPU &amp; RAM Usage</vt:lpstr>
      <vt:lpstr>CPU Warning Email</vt:lpstr>
      <vt:lpstr>사용 기술 및 라이브러리</vt:lpstr>
      <vt:lpstr>사용 기술 및 라이브러리</vt:lpstr>
      <vt:lpstr>코드 구성</vt:lpstr>
      <vt:lpstr>추가 업데이트 사항</vt:lpstr>
      <vt:lpstr>감사합니다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user</cp:lastModifiedBy>
  <cp:revision>61</cp:revision>
  <cp:lastPrinted>2011-08-28T13:13:29Z</cp:lastPrinted>
  <dcterms:created xsi:type="dcterms:W3CDTF">2011-08-24T01:05:33Z</dcterms:created>
  <dcterms:modified xsi:type="dcterms:W3CDTF">2019-06-28T02:18:48Z</dcterms:modified>
</cp:coreProperties>
</file>